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5" autoAdjust="0"/>
    <p:restoredTop sz="87796"/>
  </p:normalViewPr>
  <p:slideViewPr>
    <p:cSldViewPr snapToGrid="0">
      <p:cViewPr>
        <p:scale>
          <a:sx n="50" d="100"/>
          <a:sy n="50" d="100"/>
        </p:scale>
        <p:origin x="768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8A95CA-43A7-4D4F-BEBF-0DF222860E45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91C5C1-0208-4ABC-8DD8-676BCE936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9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91C5C1-0208-4ABC-8DD8-676BCE936E8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429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91C5C1-0208-4ABC-8DD8-676BCE936E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624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581150"/>
            <a:ext cx="12192001" cy="38480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>
            <a:lvl1pPr algn="ctr">
              <a:defRPr sz="6000" b="1" i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54401-D325-499D-9065-981477470B2A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1437478"/>
            <a:ext cx="838200" cy="285591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53801" y="1437477"/>
            <a:ext cx="838200" cy="2855916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515601" y="2757753"/>
            <a:ext cx="304800" cy="61541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096501" y="3062553"/>
            <a:ext cx="304800" cy="61541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934701" y="3062553"/>
            <a:ext cx="304800" cy="615416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371601" y="2757753"/>
            <a:ext cx="304800" cy="615416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52501" y="3062553"/>
            <a:ext cx="304800" cy="615416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90701" y="3062553"/>
            <a:ext cx="304800" cy="61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110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41885"/>
            <a:ext cx="12192001" cy="20992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B9960-5214-489E-BB18-D5F9D9DE8141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88899"/>
            <a:ext cx="838200" cy="141446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53800" y="-88900"/>
            <a:ext cx="838200" cy="141446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515600" y="500857"/>
            <a:ext cx="304800" cy="304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096500" y="805657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934700" y="805657"/>
            <a:ext cx="304800" cy="3048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371600" y="500857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52500" y="805657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90700" y="80565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460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88899"/>
            <a:ext cx="838200" cy="1414462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3800" y="-88900"/>
            <a:ext cx="838200" cy="141446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515600" y="500857"/>
            <a:ext cx="304800" cy="3048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096500" y="805657"/>
            <a:ext cx="304800" cy="3048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934700" y="805657"/>
            <a:ext cx="304800" cy="3048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71600" y="500857"/>
            <a:ext cx="304800" cy="3048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52500" y="805657"/>
            <a:ext cx="304800" cy="3048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790700" y="805657"/>
            <a:ext cx="304800" cy="3048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>
            <a:lvl1pPr>
              <a:defRPr b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1D19B-C027-4D5E-ACA4-DBF95FE10A2F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832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41885"/>
            <a:ext cx="12192001" cy="20992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9C17F-9418-434F-9497-2697D4ADFCB6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88899"/>
            <a:ext cx="838200" cy="141446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53800" y="-88900"/>
            <a:ext cx="838200" cy="141446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515600" y="500857"/>
            <a:ext cx="304800" cy="304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096500" y="805657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934700" y="805657"/>
            <a:ext cx="304800" cy="3048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371600" y="500857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52500" y="805657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90700" y="80565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67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351" y="2705100"/>
            <a:ext cx="12192001" cy="365125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>
            <a:lvl1pPr>
              <a:defRPr sz="6000" b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85C09-FF0C-4C2C-8559-466BEE05CEDC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88899"/>
            <a:ext cx="838200" cy="14144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53800" y="-88900"/>
            <a:ext cx="838200" cy="141446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515600" y="500857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096500" y="805657"/>
            <a:ext cx="304800" cy="3048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934700" y="805657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371600" y="500857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52500" y="805657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90700" y="80565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292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41885"/>
            <a:ext cx="12192001" cy="20992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0ED1E-CDEC-42D6-B6E7-A32D20CF1ED8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88899"/>
            <a:ext cx="838200" cy="14144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53800" y="-88900"/>
            <a:ext cx="838200" cy="141446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515600" y="500857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096500" y="805657"/>
            <a:ext cx="304800" cy="3048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934700" y="805657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371600" y="500857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52500" y="805657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90700" y="80565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413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41885"/>
            <a:ext cx="12192001" cy="20992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298A6-98B5-4EF5-B3F1-2873739A1CC6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88899"/>
            <a:ext cx="838200" cy="14144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53800" y="-88900"/>
            <a:ext cx="838200" cy="141446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515600" y="500857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096500" y="805657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934700" y="805657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371600" y="500857"/>
            <a:ext cx="304800" cy="3048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52500" y="805657"/>
            <a:ext cx="304800" cy="3048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90700" y="80565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27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41885"/>
            <a:ext cx="12192001" cy="20992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6CDB2-E2C1-4E3D-9958-852660A935E5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88899"/>
            <a:ext cx="838200" cy="141446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53800" y="-88900"/>
            <a:ext cx="838200" cy="141446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515600" y="500857"/>
            <a:ext cx="304800" cy="304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096500" y="805657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H="1">
            <a:off x="10934700" y="805657"/>
            <a:ext cx="304800" cy="3048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371600" y="500857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52500" y="805657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90700" y="80565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273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E73B4-7647-4FDB-A877-E5FAFCA31965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88899"/>
            <a:ext cx="838200" cy="141446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3800" y="-88900"/>
            <a:ext cx="838200" cy="141446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515600" y="500857"/>
            <a:ext cx="304800" cy="3048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096500" y="805657"/>
            <a:ext cx="304800" cy="304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934700" y="805657"/>
            <a:ext cx="304800" cy="304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71600" y="500857"/>
            <a:ext cx="304800" cy="304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52500" y="805657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790700" y="80565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000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88899"/>
            <a:ext cx="838200" cy="141446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3800" y="-88900"/>
            <a:ext cx="838200" cy="141446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515600" y="500857"/>
            <a:ext cx="304800" cy="3048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096500" y="805657"/>
            <a:ext cx="304800" cy="3048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934700" y="805657"/>
            <a:ext cx="304800" cy="3048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71600" y="500857"/>
            <a:ext cx="304800" cy="3048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52500" y="805657"/>
            <a:ext cx="304800" cy="3048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790700" y="805657"/>
            <a:ext cx="304800" cy="304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304800"/>
            <a:ext cx="5575696" cy="22516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>
            <a:lvl1pPr>
              <a:defRPr sz="3200" b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828B6-4860-4971-8F04-2EC52C462BBB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517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88899"/>
            <a:ext cx="838200" cy="14144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3800" y="-88900"/>
            <a:ext cx="838200" cy="141446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515600" y="500857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096500" y="805657"/>
            <a:ext cx="304800" cy="3048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10934700" y="805657"/>
            <a:ext cx="304800" cy="304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71600" y="500857"/>
            <a:ext cx="304800" cy="3048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52500" y="805657"/>
            <a:ext cx="304800" cy="3048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790700" y="805657"/>
            <a:ext cx="304800" cy="304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304800"/>
            <a:ext cx="5575696" cy="22516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>
            <a:lvl1pPr>
              <a:defRPr sz="3200" b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D679D-E043-4944-9FBB-D5D612A7CF00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895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2F87AA9-47A5-4942-BE4A-30E4EF793FE5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37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2"/>
          </a:solidFill>
          <a:latin typeface="Old English Text MT" panose="03040902040508030806" pitchFamily="66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2"/>
          </a:solidFill>
          <a:latin typeface="Old English Text MT" panose="03040902040508030806" pitchFamily="66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2"/>
          </a:solidFill>
          <a:latin typeface="Old English Text MT" panose="03040902040508030806" pitchFamily="66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2"/>
          </a:solidFill>
          <a:latin typeface="Old English Text MT" panose="03040902040508030806" pitchFamily="66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2"/>
          </a:solidFill>
          <a:latin typeface="Old English Text MT" panose="03040902040508030806" pitchFamily="66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2"/>
          </a:solidFill>
          <a:latin typeface="Old English Text MT" panose="03040902040508030806" pitchFamily="66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.google.com/apps/testing/com.arcane.adventur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Arcane Adventure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1-1: Grand Oso Wizards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417A-DD3D-4968-A4F8-C33E8E2FFAD0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820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https://play.google.com/apps/testing/com.arcane.adventure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3F643-7947-468E-A278-693C77BC4EAC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413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Prototype and Implement Currency and Upgrade Systems</a:t>
            </a:r>
          </a:p>
          <a:p>
            <a:r>
              <a:rPr lang="en-US" dirty="0"/>
              <a:t>Implement Menus</a:t>
            </a:r>
          </a:p>
          <a:p>
            <a:r>
              <a:rPr lang="en-US" dirty="0"/>
              <a:t>Implement High Scores</a:t>
            </a:r>
          </a:p>
          <a:p>
            <a:r>
              <a:rPr lang="en-US" dirty="0"/>
              <a:t>Test and Polish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84A9E-E5E1-4647-A4E2-D8866DA2A31A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067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  <a:p>
            <a:r>
              <a:rPr lang="en-US" dirty="0"/>
              <a:t>Features</a:t>
            </a:r>
          </a:p>
          <a:p>
            <a:r>
              <a:rPr lang="en-US" dirty="0"/>
              <a:t>Flow Charts </a:t>
            </a:r>
          </a:p>
          <a:p>
            <a:r>
              <a:rPr lang="en-US" dirty="0"/>
              <a:t>Concept Art</a:t>
            </a:r>
          </a:p>
          <a:p>
            <a:r>
              <a:rPr lang="en-US" dirty="0"/>
              <a:t>Mock-ups</a:t>
            </a:r>
          </a:p>
          <a:p>
            <a:r>
              <a:rPr lang="en-US" dirty="0"/>
              <a:t>Demo?</a:t>
            </a:r>
          </a:p>
          <a:p>
            <a:r>
              <a:rPr lang="en-US" dirty="0"/>
              <a:t>What’s Next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A9BAF-69C9-4C16-9C0B-284CECACC578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148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dark, evil has emerged in the outskirts of a medieval town and has attacked the countryside with its soldiers. Only Wiz, the Vigilant Sentinel, can defend the world from being overrun by evil!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FD1DF-6489-4B40-AFD2-281D13C2B6C9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355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Single-player, side-scrolling action game</a:t>
            </a:r>
          </a:p>
          <a:p>
            <a:r>
              <a:rPr lang="en-US" dirty="0"/>
              <a:t>Three beautiful locations</a:t>
            </a:r>
          </a:p>
          <a:p>
            <a:r>
              <a:rPr lang="en-US" dirty="0"/>
              <a:t>Three enemy types</a:t>
            </a:r>
          </a:p>
          <a:p>
            <a:r>
              <a:rPr lang="en-US" dirty="0"/>
              <a:t>Randomization of enemy characters</a:t>
            </a:r>
          </a:p>
          <a:p>
            <a:r>
              <a:rPr lang="en-US" dirty="0"/>
              <a:t>Currency and upgrade systems</a:t>
            </a:r>
          </a:p>
          <a:p>
            <a:r>
              <a:rPr lang="en-US" dirty="0"/>
              <a:t>High scores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5C77C-6D38-4CC9-9B4E-443F1F739387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856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Scene Flowchart </a:t>
            </a:r>
          </a:p>
        </p:txBody>
      </p:sp>
      <p:sp>
        <p:nvSpPr>
          <p:cNvPr id="4" name="Rectangle 3"/>
          <p:cNvSpPr/>
          <p:nvPr/>
        </p:nvSpPr>
        <p:spPr>
          <a:xfrm>
            <a:off x="723900" y="3475935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Menu</a:t>
            </a:r>
          </a:p>
        </p:txBody>
      </p:sp>
      <p:sp>
        <p:nvSpPr>
          <p:cNvPr id="5" name="Rectangle 4"/>
          <p:cNvSpPr/>
          <p:nvPr/>
        </p:nvSpPr>
        <p:spPr>
          <a:xfrm>
            <a:off x="4356919" y="2524664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Play Game</a:t>
            </a:r>
          </a:p>
        </p:txBody>
      </p:sp>
      <p:sp>
        <p:nvSpPr>
          <p:cNvPr id="6" name="Rectangle 5"/>
          <p:cNvSpPr/>
          <p:nvPr/>
        </p:nvSpPr>
        <p:spPr>
          <a:xfrm>
            <a:off x="4356919" y="4483739"/>
            <a:ext cx="1818967" cy="126836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Tutorial</a:t>
            </a:r>
          </a:p>
        </p:txBody>
      </p:sp>
      <p:cxnSp>
        <p:nvCxnSpPr>
          <p:cNvPr id="8" name="Curved Connector 7"/>
          <p:cNvCxnSpPr>
            <a:stCxn id="4" idx="3"/>
            <a:endCxn id="6" idx="1"/>
          </p:cNvCxnSpPr>
          <p:nvPr/>
        </p:nvCxnSpPr>
        <p:spPr>
          <a:xfrm>
            <a:off x="2542867" y="4110116"/>
            <a:ext cx="1814052" cy="1007804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4" idx="3"/>
            <a:endCxn id="5" idx="1"/>
          </p:cNvCxnSpPr>
          <p:nvPr/>
        </p:nvCxnSpPr>
        <p:spPr>
          <a:xfrm flipV="1">
            <a:off x="2542867" y="3158845"/>
            <a:ext cx="1814052" cy="951271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7675403" y="1929813"/>
            <a:ext cx="1818967" cy="126836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Upgrades</a:t>
            </a:r>
          </a:p>
        </p:txBody>
      </p:sp>
      <p:cxnSp>
        <p:nvCxnSpPr>
          <p:cNvPr id="13" name="Curved Connector 12"/>
          <p:cNvCxnSpPr>
            <a:stCxn id="5" idx="3"/>
            <a:endCxn id="11" idx="1"/>
          </p:cNvCxnSpPr>
          <p:nvPr/>
        </p:nvCxnSpPr>
        <p:spPr>
          <a:xfrm flipV="1">
            <a:off x="6175886" y="2563994"/>
            <a:ext cx="1499517" cy="594851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11" idx="0"/>
            <a:endCxn id="5" idx="0"/>
          </p:cNvCxnSpPr>
          <p:nvPr/>
        </p:nvCxnSpPr>
        <p:spPr>
          <a:xfrm rot="16200000" flipH="1" flipV="1">
            <a:off x="6628219" y="567996"/>
            <a:ext cx="594851" cy="3318484"/>
          </a:xfrm>
          <a:prstGeom prst="curvedConnector3">
            <a:avLst>
              <a:gd name="adj1" fmla="val -3843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7675404" y="4110115"/>
            <a:ext cx="1818967" cy="126836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High Scores</a:t>
            </a:r>
          </a:p>
        </p:txBody>
      </p:sp>
      <p:cxnSp>
        <p:nvCxnSpPr>
          <p:cNvPr id="21" name="Curved Connector 20"/>
          <p:cNvCxnSpPr>
            <a:stCxn id="5" idx="3"/>
            <a:endCxn id="19" idx="1"/>
          </p:cNvCxnSpPr>
          <p:nvPr/>
        </p:nvCxnSpPr>
        <p:spPr>
          <a:xfrm>
            <a:off x="6175886" y="3158845"/>
            <a:ext cx="1499518" cy="1585451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stCxn id="4" idx="2"/>
            <a:endCxn id="19" idx="2"/>
          </p:cNvCxnSpPr>
          <p:nvPr/>
        </p:nvCxnSpPr>
        <p:spPr>
          <a:xfrm rot="16200000" flipH="1">
            <a:off x="4792046" y="1585634"/>
            <a:ext cx="634180" cy="6951504"/>
          </a:xfrm>
          <a:prstGeom prst="curvedConnector3">
            <a:avLst>
              <a:gd name="adj1" fmla="val 204264"/>
            </a:avLst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0"/>
            <a:endCxn id="5" idx="2"/>
          </p:cNvCxnSpPr>
          <p:nvPr/>
        </p:nvCxnSpPr>
        <p:spPr>
          <a:xfrm flipV="1">
            <a:off x="5266403" y="3793025"/>
            <a:ext cx="0" cy="69071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906D3-E1AA-4CCC-B79D-D60AAE53711E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941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Engine Flowchart </a:t>
            </a:r>
          </a:p>
        </p:txBody>
      </p:sp>
      <p:sp>
        <p:nvSpPr>
          <p:cNvPr id="4" name="Rectangle 3"/>
          <p:cNvSpPr/>
          <p:nvPr/>
        </p:nvSpPr>
        <p:spPr>
          <a:xfrm>
            <a:off x="3860662" y="1325563"/>
            <a:ext cx="1818967" cy="1268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Generate Player</a:t>
            </a:r>
          </a:p>
        </p:txBody>
      </p:sp>
      <p:sp>
        <p:nvSpPr>
          <p:cNvPr id="5" name="Rectangle 4"/>
          <p:cNvSpPr/>
          <p:nvPr/>
        </p:nvSpPr>
        <p:spPr>
          <a:xfrm>
            <a:off x="1023579" y="3099563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Scroll Background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697747" y="4873564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Generate Enemies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97748" y="3108359"/>
            <a:ext cx="1818967" cy="12595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Collision Detection</a:t>
            </a:r>
          </a:p>
        </p:txBody>
      </p:sp>
      <p:cxnSp>
        <p:nvCxnSpPr>
          <p:cNvPr id="27" name="Curved Connector 26"/>
          <p:cNvCxnSpPr>
            <a:cxnSpLocks/>
            <a:stCxn id="4" idx="3"/>
            <a:endCxn id="19" idx="1"/>
          </p:cNvCxnSpPr>
          <p:nvPr/>
        </p:nvCxnSpPr>
        <p:spPr>
          <a:xfrm>
            <a:off x="5679629" y="1959743"/>
            <a:ext cx="1018119" cy="1778399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cxnSpLocks/>
            <a:stCxn id="11" idx="0"/>
            <a:endCxn id="19" idx="2"/>
          </p:cNvCxnSpPr>
          <p:nvPr/>
        </p:nvCxnSpPr>
        <p:spPr>
          <a:xfrm rot="5400000" flipH="1" flipV="1">
            <a:off x="7354412" y="4620745"/>
            <a:ext cx="505639" cy="1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860663" y="4873565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Cast Fireball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60663" y="3099564"/>
            <a:ext cx="1818968" cy="126836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Cast Spell</a:t>
            </a:r>
          </a:p>
        </p:txBody>
      </p:sp>
      <p:cxnSp>
        <p:nvCxnSpPr>
          <p:cNvPr id="38" name="Curved Connector 37"/>
          <p:cNvCxnSpPr>
            <a:cxnSpLocks/>
            <a:stCxn id="4" idx="1"/>
            <a:endCxn id="33" idx="1"/>
          </p:cNvCxnSpPr>
          <p:nvPr/>
        </p:nvCxnSpPr>
        <p:spPr>
          <a:xfrm rot="10800000" flipH="1" flipV="1">
            <a:off x="3860661" y="1959742"/>
            <a:ext cx="1" cy="3548003"/>
          </a:xfrm>
          <a:prstGeom prst="curvedConnector3">
            <a:avLst>
              <a:gd name="adj1" fmla="val -2286000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>
            <a:cxnSpLocks/>
            <a:stCxn id="4" idx="2"/>
            <a:endCxn id="37" idx="0"/>
          </p:cNvCxnSpPr>
          <p:nvPr/>
        </p:nvCxnSpPr>
        <p:spPr>
          <a:xfrm rot="16200000" flipH="1">
            <a:off x="4517326" y="2846742"/>
            <a:ext cx="505641" cy="1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cxnSpLocks/>
            <a:stCxn id="33" idx="3"/>
            <a:endCxn id="19" idx="1"/>
          </p:cNvCxnSpPr>
          <p:nvPr/>
        </p:nvCxnSpPr>
        <p:spPr>
          <a:xfrm flipV="1">
            <a:off x="5679630" y="3738142"/>
            <a:ext cx="1018118" cy="1769604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cxnSpLocks/>
            <a:stCxn id="37" idx="3"/>
            <a:endCxn id="19" idx="1"/>
          </p:cNvCxnSpPr>
          <p:nvPr/>
        </p:nvCxnSpPr>
        <p:spPr>
          <a:xfrm>
            <a:off x="5679631" y="3733745"/>
            <a:ext cx="1018117" cy="4397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9534833" y="3099562"/>
            <a:ext cx="1818967" cy="126836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ld English Text MT" panose="03040902040508030806" pitchFamily="66" charset="0"/>
              </a:rPr>
              <a:t>Currency Engine</a:t>
            </a:r>
          </a:p>
        </p:txBody>
      </p:sp>
      <p:cxnSp>
        <p:nvCxnSpPr>
          <p:cNvPr id="53" name="Curved Connector 52"/>
          <p:cNvCxnSpPr>
            <a:cxnSpLocks/>
            <a:stCxn id="19" idx="3"/>
            <a:endCxn id="51" idx="1"/>
          </p:cNvCxnSpPr>
          <p:nvPr/>
        </p:nvCxnSpPr>
        <p:spPr>
          <a:xfrm flipV="1">
            <a:off x="8516715" y="3733743"/>
            <a:ext cx="1018118" cy="4399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cxnSpLocks/>
            <a:stCxn id="5" idx="2"/>
            <a:endCxn id="5" idx="3"/>
          </p:cNvCxnSpPr>
          <p:nvPr/>
        </p:nvCxnSpPr>
        <p:spPr>
          <a:xfrm rot="5400000" flipH="1" flipV="1">
            <a:off x="2070714" y="3596092"/>
            <a:ext cx="634180" cy="909483"/>
          </a:xfrm>
          <a:prstGeom prst="curvedConnector4">
            <a:avLst>
              <a:gd name="adj1" fmla="val -36047"/>
              <a:gd name="adj2" fmla="val 125135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5310F-220D-420D-A9AE-64E6B38D9625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960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Three Scrolling Locations</a:t>
            </a:r>
          </a:p>
          <a:p>
            <a:pPr lvl="1"/>
            <a:r>
              <a:rPr lang="en-US" dirty="0"/>
              <a:t>Enchanted Forest</a:t>
            </a:r>
          </a:p>
          <a:p>
            <a:pPr lvl="1"/>
            <a:r>
              <a:rPr lang="en-US" dirty="0"/>
              <a:t>Cave</a:t>
            </a:r>
          </a:p>
          <a:p>
            <a:pPr lvl="1"/>
            <a:r>
              <a:rPr lang="en-US" dirty="0"/>
              <a:t>Village</a:t>
            </a:r>
          </a:p>
          <a:p>
            <a:pPr lvl="1"/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56" r="1475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30B22-821C-4E1A-8B9D-3B6C4206389E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730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5911" y="2160535"/>
            <a:ext cx="5680830" cy="4144345"/>
          </a:xfrm>
        </p:spPr>
        <p:txBody>
          <a:bodyPr/>
          <a:lstStyle/>
          <a:p>
            <a:r>
              <a:rPr lang="en-US" dirty="0"/>
              <a:t>Three Enemy Types</a:t>
            </a:r>
          </a:p>
          <a:p>
            <a:pPr lvl="1"/>
            <a:r>
              <a:rPr lang="en-US" dirty="0"/>
              <a:t>Foot Archer</a:t>
            </a:r>
          </a:p>
          <a:p>
            <a:pPr lvl="1"/>
            <a:r>
              <a:rPr lang="en-US" dirty="0"/>
              <a:t>Heavy Soldier</a:t>
            </a:r>
          </a:p>
          <a:p>
            <a:pPr lvl="1"/>
            <a:r>
              <a:rPr lang="en-US" dirty="0"/>
              <a:t>Evil Wizard/ </a:t>
            </a:r>
            <a:r>
              <a:rPr lang="en-US" dirty="0" err="1"/>
              <a:t>Arcanist</a:t>
            </a: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18248" y="2161557"/>
            <a:ext cx="5462401" cy="4143323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2"/>
                </a:solidFill>
                <a:latin typeface="Old English Text MT" panose="03040902040508030806" pitchFamily="66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2"/>
                </a:solidFill>
                <a:latin typeface="Old English Text MT" panose="03040902040508030806" pitchFamily="66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2"/>
                </a:solidFill>
                <a:latin typeface="Old English Text MT" panose="03040902040508030806" pitchFamily="66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2"/>
                </a:solidFill>
                <a:latin typeface="Old English Text MT" panose="03040902040508030806" pitchFamily="66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2"/>
                </a:solidFill>
                <a:latin typeface="Old English Text MT" panose="03040902040508030806" pitchFamily="66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Main Character</a:t>
            </a:r>
          </a:p>
          <a:p>
            <a:pPr lvl="1"/>
            <a:r>
              <a:rPr lang="en-US" dirty="0"/>
              <a:t>Wizard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 Art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590" y="2437535"/>
            <a:ext cx="3664599" cy="380830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18249" y="2495550"/>
            <a:ext cx="8825659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95911" y="6027881"/>
            <a:ext cx="20301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*Images subject to change…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42" y="3707595"/>
            <a:ext cx="1504147" cy="25382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024" y="2334940"/>
            <a:ext cx="2317572" cy="3910903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C6E53-36FE-43C4-A214-7FCC8B06B909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665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Mock-Ups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552065"/>
            <a:ext cx="5181600" cy="2898457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72200" y="2568258"/>
            <a:ext cx="5181600" cy="2866072"/>
          </a:xfrm>
          <a:prstGeom prst="rect">
            <a:avLst/>
          </a:prstGeom>
        </p:spPr>
      </p:pic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B70B8-A0CB-4EC4-B31A-42940BE5134B}" type="datetime1">
              <a:rPr lang="en-US" smtClean="0"/>
              <a:t>4/6/2017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2017 Grand Oso Wizards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803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</TotalTime>
  <Words>255</Words>
  <Application>Microsoft Office PowerPoint</Application>
  <PresentationFormat>Widescreen</PresentationFormat>
  <Paragraphs>89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Old English Text MT</vt:lpstr>
      <vt:lpstr>Wingdings 3</vt:lpstr>
      <vt:lpstr>Office Theme</vt:lpstr>
      <vt:lpstr>Arcane Adventure</vt:lpstr>
      <vt:lpstr>Overview</vt:lpstr>
      <vt:lpstr>Summary</vt:lpstr>
      <vt:lpstr>Features</vt:lpstr>
      <vt:lpstr>Game Scene Flowchart </vt:lpstr>
      <vt:lpstr>Game Engine Flowchart </vt:lpstr>
      <vt:lpstr>Concept Art</vt:lpstr>
      <vt:lpstr>Concept Art</vt:lpstr>
      <vt:lpstr>Mock-Ups</vt:lpstr>
      <vt:lpstr>Demo</vt:lpstr>
      <vt:lpstr>What’s Next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Arcane Adventure</dc:title>
  <dc:creator>Adam Lewis</dc:creator>
  <cp:lastModifiedBy>Jessica Kinsey</cp:lastModifiedBy>
  <cp:revision>25</cp:revision>
  <dcterms:created xsi:type="dcterms:W3CDTF">2017-04-04T07:54:29Z</dcterms:created>
  <dcterms:modified xsi:type="dcterms:W3CDTF">2017-04-06T15:13:11Z</dcterms:modified>
</cp:coreProperties>
</file>

<file path=docProps/thumbnail.jpeg>
</file>